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25" r:id="rId5"/>
    <p:sldId id="296" r:id="rId6"/>
    <p:sldId id="327" r:id="rId7"/>
    <p:sldId id="326" r:id="rId8"/>
    <p:sldId id="375" r:id="rId9"/>
    <p:sldId id="351" r:id="rId10"/>
    <p:sldId id="352" r:id="rId11"/>
    <p:sldId id="353" r:id="rId12"/>
    <p:sldId id="356" r:id="rId13"/>
    <p:sldId id="357" r:id="rId14"/>
    <p:sldId id="343" r:id="rId15"/>
    <p:sldId id="344" r:id="rId16"/>
    <p:sldId id="345" r:id="rId17"/>
    <p:sldId id="346" r:id="rId18"/>
    <p:sldId id="347" r:id="rId19"/>
    <p:sldId id="349" r:id="rId20"/>
    <p:sldId id="350" r:id="rId21"/>
    <p:sldId id="358" r:id="rId22"/>
    <p:sldId id="359" r:id="rId23"/>
    <p:sldId id="360" r:id="rId24"/>
    <p:sldId id="361" r:id="rId25"/>
    <p:sldId id="363" r:id="rId26"/>
    <p:sldId id="367" r:id="rId27"/>
    <p:sldId id="365" r:id="rId28"/>
    <p:sldId id="366" r:id="rId29"/>
    <p:sldId id="368" r:id="rId30"/>
    <p:sldId id="369" r:id="rId31"/>
    <p:sldId id="370" r:id="rId32"/>
    <p:sldId id="372" r:id="rId33"/>
    <p:sldId id="374" r:id="rId34"/>
    <p:sldId id="373" r:id="rId35"/>
    <p:sldId id="342" r:id="rId36"/>
    <p:sldId id="340" r:id="rId37"/>
    <p:sldId id="34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E12226"/>
    <a:srgbClr val="446992"/>
    <a:srgbClr val="AEC2D8"/>
    <a:srgbClr val="98432A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34"/>
  </p:normalViewPr>
  <p:slideViewPr>
    <p:cSldViewPr snapToGrid="0" showGuides="1">
      <p:cViewPr varScale="1">
        <p:scale>
          <a:sx n="85" d="100"/>
          <a:sy n="85" d="100"/>
        </p:scale>
        <p:origin x="547" y="4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0" y="868521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1/25/2025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0" y="8693717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4926C8-CFE9-8ED2-A554-8945EF29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F8EBE1-03C0-5228-58BF-76CF07C0B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77680F0-DA95-496F-9C0C-F7589F9033EE}" type="datetime4">
              <a:rPr lang="en-US" smtClean="0"/>
              <a:pPr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CFE742-F9BA-D5ED-80D8-42E23217303D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5F39DDAA-D758-0407-4B5D-26D49ECA5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9E79E-ED2D-402E-9BA0-216490FA3932}" type="datetime4">
              <a:rPr lang="en-US" smtClean="0"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466F0-D5AB-A3C7-AD1B-402D60712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A00B1-D0AD-4F11-83A0-56C5D0BD16F4}" type="datetime4">
              <a:rPr lang="en-US" smtClean="0"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0A0638CD-2608-9262-1A74-9ED724EA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34374-7C32-4663-B0FB-FB16A00E21C6}" type="datetime4">
              <a:rPr lang="en-US" smtClean="0"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9122-BBE9-B554-E003-1E10FFED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420A0-38BA-267C-0981-B57EECAF2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050D-448F-831F-92E1-20FD123AF0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E12942B-F740-44A6-B282-4484F76C7B1A}" type="datetime4">
              <a:rPr lang="en-US" smtClean="0"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9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D29A9-0567-7E48-CF6E-8A99B5834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63A7922-77D7-4FA7-849B-BC2234F8EE49}" type="datetime4">
              <a:rPr lang="en-US" smtClean="0"/>
              <a:pPr/>
              <a:t>January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51" r:id="rId3"/>
    <p:sldLayoutId id="2147483654" r:id="rId4"/>
    <p:sldLayoutId id="2147483655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F6CCA4-9923-F3D2-1B7E-ED0263F8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47" y="286921"/>
            <a:ext cx="1375720" cy="1321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68F15A-10E7-9BBD-AD9C-DD1A181DBB75}"/>
              </a:ext>
            </a:extLst>
          </p:cNvPr>
          <p:cNvSpPr txBox="1"/>
          <p:nvPr/>
        </p:nvSpPr>
        <p:spPr>
          <a:xfrm>
            <a:off x="475319" y="2935451"/>
            <a:ext cx="109899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Cafeteria Graphics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3C4F9-D872-201D-361A-E41A4229961B}"/>
              </a:ext>
            </a:extLst>
          </p:cNvPr>
          <p:cNvSpPr txBox="1"/>
          <p:nvPr/>
        </p:nvSpPr>
        <p:spPr>
          <a:xfrm>
            <a:off x="4973845" y="1788020"/>
            <a:ext cx="19928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Course: CSE 4208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A1809F6-B651-684C-ABF5-38F598CBCA41}"/>
              </a:ext>
            </a:extLst>
          </p:cNvPr>
          <p:cNvSpPr txBox="1">
            <a:spLocks/>
          </p:cNvSpPr>
          <p:nvPr/>
        </p:nvSpPr>
        <p:spPr>
          <a:xfrm>
            <a:off x="4038522" y="4203132"/>
            <a:ext cx="3736769" cy="1142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Israt Tasnim Esha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 1907090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970E5439-3A20-2ABD-FFDC-E2D9E6EE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749" y="6092980"/>
            <a:ext cx="4556501" cy="891863"/>
          </a:xfrm>
        </p:spPr>
        <p:txBody>
          <a:bodyPr/>
          <a:lstStyle/>
          <a:p>
            <a:pPr algn="ctr"/>
            <a:r>
              <a:rPr lang="en-US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&amp; Technology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D898E-4F0B-42D8-B002-25712FD60C19}"/>
              </a:ext>
            </a:extLst>
          </p:cNvPr>
          <p:cNvSpPr txBox="1"/>
          <p:nvPr/>
        </p:nvSpPr>
        <p:spPr>
          <a:xfrm>
            <a:off x="3521318" y="2190355"/>
            <a:ext cx="485293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Course Title: Computer Graphic Laboratory</a:t>
            </a:r>
          </a:p>
        </p:txBody>
      </p:sp>
    </p:spTree>
    <p:extLst>
      <p:ext uri="{BB962C8B-B14F-4D97-AF65-F5344CB8AC3E}">
        <p14:creationId xmlns:p14="http://schemas.microsoft.com/office/powerpoint/2010/main" val="20557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AA3DDF-10C8-4611-B63D-05EE2A90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59" y="2581043"/>
            <a:ext cx="7130548" cy="2464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(Spots)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Theater view.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54668-C923-4CAD-AC32-83915E8CCB0B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2.2: Theater</a:t>
            </a:r>
          </a:p>
        </p:txBody>
      </p:sp>
    </p:spTree>
    <p:extLst>
      <p:ext uri="{BB962C8B-B14F-4D97-AF65-F5344CB8AC3E}">
        <p14:creationId xmlns:p14="http://schemas.microsoft.com/office/powerpoint/2010/main" val="317569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F2B079-BA4A-4D1E-A097-B0166670BEC4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3.1: Morning Scene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(Daylights)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BD4B1C-2A99-4979-928F-37F990BB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83" y="2585300"/>
            <a:ext cx="5307447" cy="2507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1561A2-410B-4F10-91BA-2CAB0DC51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18" y="2548174"/>
            <a:ext cx="5307447" cy="2522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B+1 for morning scene, B+2 for noon scene.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B19F2-F651-4B76-BADF-EF030A418689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3.2: Noon Scene</a:t>
            </a:r>
          </a:p>
        </p:txBody>
      </p:sp>
    </p:spTree>
    <p:extLst>
      <p:ext uri="{BB962C8B-B14F-4D97-AF65-F5344CB8AC3E}">
        <p14:creationId xmlns:p14="http://schemas.microsoft.com/office/powerpoint/2010/main" val="105061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(Daylights)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B+3 for afternoon scene, B+4 for evening scene.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78298-2DFD-450A-8F33-BDE28F3D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85300"/>
            <a:ext cx="5254574" cy="2485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23FE6-9ACD-4EFE-8342-D6AE5B75B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18" y="2585298"/>
            <a:ext cx="5260776" cy="24853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3.3: Afternoon Scene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3.4: Evening Scene</a:t>
            </a:r>
          </a:p>
        </p:txBody>
      </p:sp>
    </p:spTree>
    <p:extLst>
      <p:ext uri="{BB962C8B-B14F-4D97-AF65-F5344CB8AC3E}">
        <p14:creationId xmlns:p14="http://schemas.microsoft.com/office/powerpoint/2010/main" val="2217934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F2B079-BA4A-4D1E-A097-B0166670BEC4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3.5: Night Scene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(Daylights)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B+5 for night scene.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6ED4C-5788-48BA-A868-AC77D459F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424" y="2585300"/>
            <a:ext cx="5254574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L+1 to turn on all lights, B+2 to turn off all lights.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4.1: All lights 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4.2: All lights off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ED7F8-4250-44AC-8A13-45FFCABA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69" y="2585298"/>
            <a:ext cx="5281997" cy="2488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089D81-9303-466D-A965-77FEC3A8F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34" y="2585298"/>
            <a:ext cx="5281996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3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L+3 to turn on only the point lights (Spotlight and Directional light are off), L+4 to turn off only point lights (Spotlight and Directional light are on).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4.3: Only point lights 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4.4: Only point lights 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0C1CD-4C83-4AA1-8ABD-877598B9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8" y="2553735"/>
            <a:ext cx="5368787" cy="2519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D6AD5A-2905-43DD-8F4B-42DEC919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04" y="2604617"/>
            <a:ext cx="5262534" cy="24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1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L+5 to turn on only directional light (Spotlight and point lights are off), L+6 to turn off only directional light (Spotlight and point lights are on).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4.5: Only directional light 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4.6: Only directional light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4B0FD-3328-4499-9AEE-D6F77764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2594496"/>
            <a:ext cx="5275297" cy="2479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37EE6-BEDA-4BD7-8C5F-A6564FF9A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80" y="2594496"/>
            <a:ext cx="5263187" cy="247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13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L+7 to turn on only spotlight (Directional light and point lights are off), L+8 to turn off only spotlight (Directional light and point lights are 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4.7: Only spotlight 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4.8: Only spotlight 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7A877-A830-456A-91EF-89042342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6" y="2603181"/>
            <a:ext cx="5257190" cy="2470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A896F-0E42-4B08-949F-CFF70D22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16" y="2589782"/>
            <a:ext cx="5247309" cy="24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6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Chairs and tables are made of cubes, and tools are made of cubes.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5.1: Chair-Table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5933081" y="5589231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5.2: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FBBE5-A8F6-4FA0-9436-A493C28A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9" y="2585297"/>
            <a:ext cx="5572926" cy="2488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47FC6-E51B-44D6-859C-D548E5D96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634" y="2585297"/>
            <a:ext cx="3469896" cy="24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9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Interior designs are made of hexagons and cylinders.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B19D3-76F2-48E4-852E-ACDCA817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85297"/>
            <a:ext cx="2152741" cy="2477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9CD02-E4B4-4492-9F36-59EFE60AC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37" y="2585296"/>
            <a:ext cx="6684067" cy="24779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31AAD9-67DC-40BB-A317-D7C41C5A8326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5.3: Interior design</a:t>
            </a:r>
          </a:p>
        </p:txBody>
      </p:sp>
    </p:spTree>
    <p:extLst>
      <p:ext uri="{BB962C8B-B14F-4D97-AF65-F5344CB8AC3E}">
        <p14:creationId xmlns:p14="http://schemas.microsoft.com/office/powerpoint/2010/main" val="12677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869645"/>
            <a:ext cx="10515600" cy="307629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Objectives</a:t>
            </a:r>
          </a:p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Introduction</a:t>
            </a:r>
          </a:p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Features</a:t>
            </a:r>
          </a:p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Visual Representation of the Project </a:t>
            </a:r>
          </a:p>
          <a:p>
            <a:pPr marL="285750" indent="-27432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6D5032-C67E-4FB1-B8D4-37A9EDCFFCB8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13251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Mirrors are made of cylinders, sinks are made of hollow hexagons and the kitchen sink is made of hollow pentagon.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B34D0-9EEF-45B1-BF72-5360D580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85296"/>
            <a:ext cx="5316816" cy="2477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23B469-23EC-413D-A4C6-8BE2663EB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929" y="2585297"/>
            <a:ext cx="2840601" cy="2483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132E50-B69E-479C-BA6F-E24214DBE051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5.4: Mirror and sink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33951-1752-4925-8770-CF0A7DD062F9}"/>
              </a:ext>
            </a:extLst>
          </p:cNvPr>
          <p:cNvSpPr txBox="1"/>
          <p:nvPr/>
        </p:nvSpPr>
        <p:spPr>
          <a:xfrm>
            <a:off x="5933081" y="5597233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5.5: Kitchen sink</a:t>
            </a:r>
          </a:p>
        </p:txBody>
      </p:sp>
    </p:spTree>
    <p:extLst>
      <p:ext uri="{BB962C8B-B14F-4D97-AF65-F5344CB8AC3E}">
        <p14:creationId xmlns:p14="http://schemas.microsoft.com/office/powerpoint/2010/main" val="3224270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Sofas and stairs are made of cubes.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532F8-730A-4FC5-A9AF-14D46518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12" y="2585297"/>
            <a:ext cx="6300977" cy="2472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8A9C5D-C3BC-42AD-8A01-8DEA8EF547CC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5.6: Sofa and stair</a:t>
            </a:r>
          </a:p>
        </p:txBody>
      </p:sp>
    </p:spTree>
    <p:extLst>
      <p:ext uri="{BB962C8B-B14F-4D97-AF65-F5344CB8AC3E}">
        <p14:creationId xmlns:p14="http://schemas.microsoft.com/office/powerpoint/2010/main" val="385126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Cabinets, stoves and microwave ovens are made of cubes with textures.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A9C5D-C3BC-42AD-8A01-8DEA8EF547CC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5.7: Kitchen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585BE2-90C9-4E99-BA2F-5EB6380A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33" y="2585296"/>
            <a:ext cx="5817493" cy="24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2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Television is made of cubes and textures.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D9132-774D-44B9-B150-05682D27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85297"/>
            <a:ext cx="3739494" cy="1340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31DA2B-333F-4895-BC4F-38F052D4D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81" y="3217404"/>
            <a:ext cx="4014199" cy="14433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B53108-B503-46E4-88D3-D20576659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458" y="3699558"/>
            <a:ext cx="3792072" cy="13584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CF44D43-FB07-49BB-9F33-2822C0741F7F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5.8: Television</a:t>
            </a:r>
          </a:p>
        </p:txBody>
      </p:sp>
    </p:spTree>
    <p:extLst>
      <p:ext uri="{BB962C8B-B14F-4D97-AF65-F5344CB8AC3E}">
        <p14:creationId xmlns:p14="http://schemas.microsoft.com/office/powerpoint/2010/main" val="2107851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 Objects)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Cylinder lights.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A9C5D-C3BC-42AD-8A01-8DEA8EF547CC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6.1: Cylinder light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E54129-E08F-4A3D-B0EB-3C7732966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478" y="2603226"/>
            <a:ext cx="5232202" cy="24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2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62642-CDEF-46C6-899C-42ACFA96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928" y="2585297"/>
            <a:ext cx="2840602" cy="24727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 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Star lights are made of triangles and cubes, Torus light is made of cubes.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6.2: Star light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5933081" y="5589231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6.3: Torus light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21CE03-C67D-4AB7-B259-60F0CE67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0" y="2595835"/>
            <a:ext cx="3289775" cy="24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34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(Light Objects)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Ballons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are made of Bezier curve, Light </a:t>
            </a: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ballons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are made of spheres.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7.1: </a:t>
            </a: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Ballon</a:t>
            </a: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7.2: Light </a:t>
            </a:r>
            <a:r>
              <a:rPr lang="en-US" sz="2000" dirty="0" err="1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ballon</a:t>
            </a: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63157-C650-4931-8473-DDB1437D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98222"/>
            <a:ext cx="3137077" cy="2470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D4922-B3E2-4A61-B60C-25E7DE4E0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183" y="2585297"/>
            <a:ext cx="3137077" cy="2518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E74FC-1F5A-4C55-950C-EA1D4CDF2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564" y="2577321"/>
            <a:ext cx="2465415" cy="24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0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Object: Translation)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E+1 to go to the 1</a:t>
            </a:r>
            <a:r>
              <a:rPr lang="en-US" sz="2000" baseline="30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st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floor, E+2 to go to the ground floor.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7.3: Lift on ground floor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7.4: Lift on first floor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EF5E-72BB-43E6-9D62-056A3663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30" y="2575452"/>
            <a:ext cx="1865870" cy="2491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2BC1C7-324C-4D99-B418-9D90AC7C1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411" y="2585298"/>
            <a:ext cx="1913096" cy="2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4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Object: Rotation)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F+1 to turn on the fan, F+2 to turn off the fan.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8.1: Fan off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8.2: Fan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A78C4-3030-4EA1-916E-DA987CFE6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3" y="2569639"/>
            <a:ext cx="5615519" cy="1827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86994-1B9D-405E-BFD6-95F6AF561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988" y="3216823"/>
            <a:ext cx="5615519" cy="18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60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Objects: Scaling)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D+1 to open the cafeteria door, D+2 to close the cafeteria door. While opening, the door will bend, and go back. While closing, the door will bend, and go to the right side.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9.1: Cafeteria door opened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9.2: Cafeteria door closed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DB78F1-87FF-473F-AA53-64CC834F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35" y="2581668"/>
            <a:ext cx="4129571" cy="24939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9836A7-A72C-4A5A-8C41-07F5A70B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0" y="2557610"/>
            <a:ext cx="4226982" cy="25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B138A8-0ECC-4044-8377-A72112C8634A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E5CF2-260B-4041-92AC-4AE98E311A96}"/>
              </a:ext>
            </a:extLst>
          </p:cNvPr>
          <p:cNvSpPr txBox="1"/>
          <p:nvPr/>
        </p:nvSpPr>
        <p:spPr>
          <a:xfrm>
            <a:off x="724930" y="1667624"/>
            <a:ext cx="10742140" cy="430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xplore modern OpenGL features like shaders, transformations, and lighting.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reate Complex 3D Objects like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sphere, polygons, hollow polygons,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orus, and cone, and curve objects using Bezier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curves.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pply translation, rotation, and scaling to objects.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ambient, diffuse, and specular lighting.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apply textures to objects for realism.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create motion for objects.</a:t>
            </a:r>
          </a:p>
        </p:txBody>
      </p:sp>
    </p:spTree>
    <p:extLst>
      <p:ext uri="{BB962C8B-B14F-4D97-AF65-F5344CB8AC3E}">
        <p14:creationId xmlns:p14="http://schemas.microsoft.com/office/powerpoint/2010/main" val="1075607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Objects: Scaling)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C+1 to open the curtain door, C+2 to close the curtain.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9.3: Curtain opened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9.4: Curtain closed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A6290-9DA3-400B-8CB3-B5722267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4" y="2553735"/>
            <a:ext cx="5630960" cy="1943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CA27F4-2E32-459F-AD2F-3111B0C2E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376" y="3131633"/>
            <a:ext cx="5665694" cy="19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8383FE7-F6A9-492F-9F7B-DB445375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726" y="2581668"/>
            <a:ext cx="2139780" cy="24939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(Moving Objects: Scaling)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Press O+1 to open the lift door, the door will be closed automatically.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9.5: Lift door opened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9.6: Lift door closed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F31971-5783-4248-88F7-9AFA335F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4" y="2557610"/>
            <a:ext cx="1969846" cy="25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8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08DB-D73A-47AC-75CA-EBAE5D3E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36525"/>
            <a:ext cx="10515600" cy="81519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 of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C29CF-C653-73E4-3BDF-1982AB42821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3" name="Screen Recording 2025-01-24 234453 (1)">
            <a:hlinkClick r:id="" action="ppaction://media"/>
            <a:extLst>
              <a:ext uri="{FF2B5EF4-FFF2-40B4-BE49-F238E27FC236}">
                <a16:creationId xmlns:a16="http://schemas.microsoft.com/office/drawing/2014/main" id="{C54C5C38-86E3-4EF8-ADC6-BA5B098E8A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829" y="951722"/>
            <a:ext cx="11016342" cy="52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1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400F1-AE19-4E2C-B6BE-C40BD0333AA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A9A65-469C-49C2-9F76-B7DA9864AF2B}"/>
              </a:ext>
            </a:extLst>
          </p:cNvPr>
          <p:cNvSpPr txBox="1"/>
          <p:nvPr/>
        </p:nvSpPr>
        <p:spPr>
          <a:xfrm>
            <a:off x="724930" y="1767744"/>
            <a:ext cx="10515600" cy="246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project integrates functional and dynamic design elements.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Advanced OpenGL techniques enhance realism with lighting and textures.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3D objects and motion create an interactive experience.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Realistic day modes and lighting add depth to the environment.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AA9D30-24F2-4D5F-9B74-0D200248BD67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1806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425484"/>
            <a:ext cx="10469239" cy="1970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en-US" sz="72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0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869645"/>
            <a:ext cx="10469239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9965E0-A545-4DF7-A3D0-D603044753D4}"/>
              </a:ext>
            </a:extLst>
          </p:cNvPr>
          <p:cNvSpPr txBox="1"/>
          <p:nvPr/>
        </p:nvSpPr>
        <p:spPr>
          <a:xfrm>
            <a:off x="724930" y="1667624"/>
            <a:ext cx="10742140" cy="4922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Cafeteria Design: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 detailed cafeteria is created, featuring various interior design elements such as tables, chairs, mirrors, sinks, sofas and lighting using polygons and cones. The cafeteria also includes a functional sliding door.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Theater Space: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theater features a comfortable layout with sofas, lights made of torus and a working ceiling fan. It also includes a functional sliding door, a functional curtain that can open and close, and a working TV capable of displaying dynamic content.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Flying Balloons: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sky is adorned with flying balloons created using spheres and Bezier curves.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75FBB0-00A5-438E-80D5-987F8B965365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2191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AC4B4-ADDB-1E55-77B0-1EBD27FE0FF2}"/>
              </a:ext>
            </a:extLst>
          </p:cNvPr>
          <p:cNvSpPr txBox="1"/>
          <p:nvPr/>
        </p:nvSpPr>
        <p:spPr>
          <a:xfrm>
            <a:off x="724930" y="1869645"/>
            <a:ext cx="10469239" cy="6140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9965E0-A545-4DF7-A3D0-D603044753D4}"/>
              </a:ext>
            </a:extLst>
          </p:cNvPr>
          <p:cNvSpPr txBox="1"/>
          <p:nvPr/>
        </p:nvSpPr>
        <p:spPr>
          <a:xfrm>
            <a:off x="724930" y="1667624"/>
            <a:ext cx="10742140" cy="4307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Compact Kitchen: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kitchen is equipped with essential elements, including a sink, microwave oven, stove, and cabinets.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Operational Lift System: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 fully functional lift system is implemented to navigate between the ground floor and the first floor.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Dynamic Day Modes: </a:t>
            </a: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The project incorporates morning, noon, afternoon, evening, and night modes.</a:t>
            </a:r>
          </a:p>
          <a:p>
            <a:pPr marL="285750" indent="-28575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876ED5-BBE4-4C2E-9E8E-0CF98ADEA31B}"/>
              </a:ext>
            </a:extLst>
          </p:cNvPr>
          <p:cNvSpPr txBox="1">
            <a:spLocks/>
          </p:cNvSpPr>
          <p:nvPr/>
        </p:nvSpPr>
        <p:spPr>
          <a:xfrm>
            <a:off x="877330" y="662238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Cont’d</a:t>
            </a:r>
          </a:p>
        </p:txBody>
      </p:sp>
    </p:spTree>
    <p:extLst>
      <p:ext uri="{BB962C8B-B14F-4D97-AF65-F5344CB8AC3E}">
        <p14:creationId xmlns:p14="http://schemas.microsoft.com/office/powerpoint/2010/main" val="264157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(Views)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Front view and back view.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1.1: Front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1.2: Back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1BE79-7F14-4FA9-B9E5-0B58C8F5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3" y="2585298"/>
            <a:ext cx="5272836" cy="2488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7C08D3-8FCB-4E2A-9E3A-7406D783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33" y="2585298"/>
            <a:ext cx="5251000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(Views)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Left view and right view.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1.3: Left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1.4: Right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1DAB2-9E9E-45CC-889A-197BEB2C6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4" y="2585298"/>
            <a:ext cx="5276122" cy="2488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1D1DBD-B950-49BD-9C6D-08DF44B23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715" y="2585298"/>
            <a:ext cx="5244843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(Views) Cont’d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Top view and bottom view.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6A831-636B-43A7-9F61-3551E55D3322}"/>
              </a:ext>
            </a:extLst>
          </p:cNvPr>
          <p:cNvSpPr txBox="1"/>
          <p:nvPr/>
        </p:nvSpPr>
        <p:spPr>
          <a:xfrm>
            <a:off x="724930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1.5: Top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141E0-B166-473A-8334-C59B8B1DB004}"/>
              </a:ext>
            </a:extLst>
          </p:cNvPr>
          <p:cNvSpPr txBox="1"/>
          <p:nvPr/>
        </p:nvSpPr>
        <p:spPr>
          <a:xfrm>
            <a:off x="6188918" y="5562382"/>
            <a:ext cx="530744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1.6: Bottom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B7FFE-5EC9-4A87-BCE1-D5595EA6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3" y="2585298"/>
            <a:ext cx="5281996" cy="2488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73E120-B605-4711-AD41-EF095781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372" y="2585298"/>
            <a:ext cx="5277186" cy="248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8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31DEE-F5E5-890F-8DBE-B221264C818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EE9C4-99AB-BBB4-BA01-52D0E368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740" y="509838"/>
            <a:ext cx="918858" cy="84392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3088016-6C7C-4344-A169-A91DD791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30" y="509838"/>
            <a:ext cx="10515600" cy="11154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(Spots)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D4195-9A61-42C3-876C-F8F20B630F7A}"/>
              </a:ext>
            </a:extLst>
          </p:cNvPr>
          <p:cNvSpPr txBox="1"/>
          <p:nvPr/>
        </p:nvSpPr>
        <p:spPr>
          <a:xfrm>
            <a:off x="648312" y="1845849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Cafeteria and kitchen view.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54668-C923-4CAD-AC32-83915E8CCB0B}"/>
              </a:ext>
            </a:extLst>
          </p:cNvPr>
          <p:cNvSpPr txBox="1"/>
          <p:nvPr/>
        </p:nvSpPr>
        <p:spPr>
          <a:xfrm>
            <a:off x="724930" y="5562382"/>
            <a:ext cx="1077143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Fig 2.1: Cafeteria and kitchen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39D79-51C5-4968-A20F-5D795F26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108" y="2589397"/>
            <a:ext cx="8897154" cy="248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2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1975</TotalTime>
  <Words>1165</Words>
  <Application>Microsoft Office PowerPoint</Application>
  <PresentationFormat>Widescreen</PresentationFormat>
  <Paragraphs>165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等线</vt:lpstr>
      <vt:lpstr>Abadi</vt:lpstr>
      <vt:lpstr>Arial</vt:lpstr>
      <vt:lpstr>Calibri</vt:lpstr>
      <vt:lpstr>Posterama Text Black</vt:lpstr>
      <vt:lpstr>Posterama Text SemiBold</vt:lpstr>
      <vt:lpstr>Times New Roman</vt:lpstr>
      <vt:lpstr>Wingdings</vt:lpstr>
      <vt:lpstr>Office 主题​​</vt:lpstr>
      <vt:lpstr>Khulna University of Engineering &amp; Technology</vt:lpstr>
      <vt:lpstr>PowerPoint Presentation</vt:lpstr>
      <vt:lpstr>PowerPoint Presentation</vt:lpstr>
      <vt:lpstr>PowerPoint Presentation</vt:lpstr>
      <vt:lpstr>PowerPoint Presentation</vt:lpstr>
      <vt:lpstr>Features (Views)</vt:lpstr>
      <vt:lpstr>Features (Views) Cont’d</vt:lpstr>
      <vt:lpstr>Features (Views) Cont’d</vt:lpstr>
      <vt:lpstr>Features (Spots)</vt:lpstr>
      <vt:lpstr>Features (Spots) Cont’d</vt:lpstr>
      <vt:lpstr>Features (Daylights)</vt:lpstr>
      <vt:lpstr>Features (Daylights) Cont’d</vt:lpstr>
      <vt:lpstr>Features (Daylights) Cont’d</vt:lpstr>
      <vt:lpstr>Features (Lighting)</vt:lpstr>
      <vt:lpstr>Features (Lighting) Cont’d</vt:lpstr>
      <vt:lpstr>Features (Lighting) Cont’d</vt:lpstr>
      <vt:lpstr>Features (Lighting) Cont’d</vt:lpstr>
      <vt:lpstr>Features (Objects)</vt:lpstr>
      <vt:lpstr>Features (Objects) Cont’d</vt:lpstr>
      <vt:lpstr>Features (Objects) Cont’d</vt:lpstr>
      <vt:lpstr>Features (Objects) Cont’d</vt:lpstr>
      <vt:lpstr>Features (Objects) Cont’d</vt:lpstr>
      <vt:lpstr>Features (Objects) Cont’d</vt:lpstr>
      <vt:lpstr>Features (Light Objects)</vt:lpstr>
      <vt:lpstr>Features (Light Objects) Cont’d</vt:lpstr>
      <vt:lpstr>Features (Light Objects) Cont’d</vt:lpstr>
      <vt:lpstr>Features (Moving Object: Translation)</vt:lpstr>
      <vt:lpstr>Features (Moving Object: Rotation)</vt:lpstr>
      <vt:lpstr>Features (Moving Objects: Scaling)</vt:lpstr>
      <vt:lpstr>Features (Moving Objects: Scaling) Cont’d</vt:lpstr>
      <vt:lpstr>Features (Moving Objects: Scaling) Cont’d</vt:lpstr>
      <vt:lpstr>Visual Representation of the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Khulna University of Engineering &amp; Technology</dc:title>
  <dc:creator>Rupok Hasan</dc:creator>
  <cp:lastModifiedBy>Israt Tasnim Esha</cp:lastModifiedBy>
  <cp:revision>89</cp:revision>
  <dcterms:created xsi:type="dcterms:W3CDTF">2023-05-04T21:25:53Z</dcterms:created>
  <dcterms:modified xsi:type="dcterms:W3CDTF">2025-01-25T09:13:38Z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